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2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0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4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1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4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6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7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3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7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0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1F5A0-09C0-4D5C-8639-F9C69968C5ED}" type="datetimeFigureOut">
              <a:rPr lang="en-US" smtClean="0"/>
              <a:t>27/05/2023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9134F-A4A2-43A9-BF93-5D33AEB5A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7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8585" y="4318843"/>
            <a:ext cx="9238785" cy="25391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NHỮNG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BỨC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THƯ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CỦA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BÁC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HỒ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3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GỬI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CÁC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CHÁU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THIẾU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NHI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NHÂN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NGÀY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 </a:t>
            </a:r>
            <a:r>
              <a:rPr lang="en-US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THÁNG</a:t>
            </a:r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6”</a:t>
            </a:r>
            <a:endParaRPr lang="en-US" sz="5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204" y="17895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39414" y="-464688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81" y="171495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2023-05-27T02:24:45Z</dcterms:created>
  <dcterms:modified xsi:type="dcterms:W3CDTF">2023-05-27T02:26:40Z</dcterms:modified>
</cp:coreProperties>
</file>